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7"/>
  </p:notesMasterIdLst>
  <p:sldIdLst>
    <p:sldId id="256" r:id="rId2"/>
    <p:sldId id="257" r:id="rId3"/>
    <p:sldId id="263" r:id="rId4"/>
    <p:sldId id="258" r:id="rId5"/>
    <p:sldId id="259" r:id="rId6"/>
    <p:sldId id="265" r:id="rId7"/>
    <p:sldId id="264" r:id="rId8"/>
    <p:sldId id="260" r:id="rId9"/>
    <p:sldId id="269" r:id="rId10"/>
    <p:sldId id="266" r:id="rId11"/>
    <p:sldId id="268" r:id="rId12"/>
    <p:sldId id="261" r:id="rId13"/>
    <p:sldId id="262" r:id="rId14"/>
    <p:sldId id="267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433" autoAdjust="0"/>
  </p:normalViewPr>
  <p:slideViewPr>
    <p:cSldViewPr snapToGrid="0">
      <p:cViewPr varScale="1">
        <p:scale>
          <a:sx n="65" d="100"/>
          <a:sy n="65" d="100"/>
        </p:scale>
        <p:origin x="9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jpe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A83494-C19B-4817-919A-A3BB7875EAD5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1A9421-4D19-49EA-AF59-D42B4D9FD1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899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mtClean="0"/>
              <a:t>https://www.youtube.com/watch?v=Nhyzc3oNFu0&amp;feature=youtu.be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1A9421-4D19-49EA-AF59-D42B4D9FD14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9333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1A9421-4D19-49EA-AF59-D42B4D9FD14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9564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8361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82151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9322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8993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82243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826401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2032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0372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7409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85843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9027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7869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3443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83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8455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616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673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4379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8203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3900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Nhyzc3oNFu0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Group 6:-Minimal Viable Product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By </a:t>
            </a:r>
          </a:p>
          <a:p>
            <a:r>
              <a:rPr lang="en-GB" dirty="0"/>
              <a:t>Tyler </a:t>
            </a:r>
            <a:r>
              <a:rPr lang="en-GB" dirty="0" err="1"/>
              <a:t>Maregenetti</a:t>
            </a:r>
            <a:r>
              <a:rPr lang="en-GB" dirty="0"/>
              <a:t>, Jack E. Massey, Eva-Elena </a:t>
            </a:r>
            <a:r>
              <a:rPr lang="en-GB" dirty="0" err="1"/>
              <a:t>Bulai</a:t>
            </a:r>
            <a:r>
              <a:rPr lang="en-GB" dirty="0"/>
              <a:t>, Marta </a:t>
            </a:r>
            <a:r>
              <a:rPr lang="en-GB" dirty="0" err="1"/>
              <a:t>Velartova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83560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Meeting MVP: Level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3 levels:</a:t>
            </a:r>
          </a:p>
          <a:p>
            <a:pPr lvl="1"/>
            <a:r>
              <a:rPr lang="en-GB" dirty="0"/>
              <a:t>The Tutorial Level (learning the mechanics of the game)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A beginners styled level (to test the players learning)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A intermediate level (to challenge the player)</a:t>
            </a:r>
          </a:p>
        </p:txBody>
      </p:sp>
    </p:spTree>
    <p:extLst>
      <p:ext uri="{BB962C8B-B14F-4D97-AF65-F5344CB8AC3E}">
        <p14:creationId xmlns:p14="http://schemas.microsoft.com/office/powerpoint/2010/main" val="1289709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Game: Art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Marta </a:t>
            </a:r>
            <a:r>
              <a:rPr lang="en-GB" dirty="0" err="1"/>
              <a:t>Velartova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4343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 txBox="1">
            <a:spLocks noGrp="1"/>
          </p:cNvSpPr>
          <p:nvPr>
            <p:ph type="title"/>
          </p:nvPr>
        </p:nvSpPr>
        <p:spPr>
          <a:xfrm>
            <a:off x="647701" y="452718"/>
            <a:ext cx="4765226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GB" dirty="0"/>
              <a:t>Art: Main </a:t>
            </a:r>
            <a:r>
              <a:rPr lang="cs-CZ" dirty="0"/>
              <a:t>Character</a:t>
            </a:r>
            <a:endParaRPr dirty="0"/>
          </a:p>
        </p:txBody>
      </p:sp>
      <p:sp>
        <p:nvSpPr>
          <p:cNvPr id="151" name="Google Shape;151;p19"/>
          <p:cNvSpPr txBox="1">
            <a:spLocks noGrp="1"/>
          </p:cNvSpPr>
          <p:nvPr>
            <p:ph idx="1"/>
          </p:nvPr>
        </p:nvSpPr>
        <p:spPr>
          <a:xfrm>
            <a:off x="647701" y="2052918"/>
            <a:ext cx="4764245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cs-CZ" dirty="0"/>
              <a:t>Little bird from magical world fell off his nest and is trying to get home</a:t>
            </a:r>
            <a:endParaRPr dirty="0"/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SzPts val="1280"/>
              <a:buChar char="▶"/>
            </a:pPr>
            <a:r>
              <a:rPr lang="cs-CZ" dirty="0"/>
              <a:t>Must be cute, and magical looking</a:t>
            </a:r>
            <a:endParaRPr dirty="0"/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SzPts val="1280"/>
              <a:buChar char="▶"/>
            </a:pPr>
            <a:r>
              <a:rPr lang="cs-CZ" dirty="0"/>
              <a:t>We want player to want to protect this character  -   small adorable animal, sad look</a:t>
            </a:r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SzPts val="1280"/>
              <a:buChar char="▶"/>
            </a:pPr>
            <a:r>
              <a:rPr lang="cs-CZ" dirty="0"/>
              <a:t>We want to create sympathy for the character</a:t>
            </a:r>
            <a:endParaRPr dirty="0"/>
          </a:p>
          <a:p>
            <a:pPr marL="914400" lvl="2" indent="0" algn="l" rtl="0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endParaRPr dirty="0"/>
          </a:p>
          <a:p>
            <a:pPr marL="914400" lvl="2" indent="0" algn="l" rtl="0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endParaRPr dirty="0"/>
          </a:p>
          <a:p>
            <a:pPr marL="914400" lvl="2" indent="0" algn="l" rtl="0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endParaRPr dirty="0"/>
          </a:p>
        </p:txBody>
      </p:sp>
      <p:pic>
        <p:nvPicPr>
          <p:cNvPr id="148" name="Google Shape;148;p19"/>
          <p:cNvPicPr preferRelativeResize="0"/>
          <p:nvPr/>
        </p:nvPicPr>
        <p:blipFill rotWithShape="1">
          <a:blip r:embed="rId3">
            <a:alphaModFix/>
          </a:blip>
          <a:srcRect t="24310" r="4" b="14771"/>
          <a:stretch/>
        </p:blipFill>
        <p:spPr>
          <a:xfrm>
            <a:off x="6073640" y="10"/>
            <a:ext cx="3047208" cy="2623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 rotWithShape="1">
          <a:blip r:embed="rId4">
            <a:alphaModFix/>
          </a:blip>
          <a:srcRect t="12175" r="4" b="24255"/>
          <a:stretch/>
        </p:blipFill>
        <p:spPr>
          <a:xfrm>
            <a:off x="9122461" y="10"/>
            <a:ext cx="3043981" cy="2623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9"/>
          <p:cNvPicPr preferRelativeResize="0"/>
          <p:nvPr/>
        </p:nvPicPr>
        <p:blipFill rotWithShape="1">
          <a:blip r:embed="rId5">
            <a:alphaModFix/>
          </a:blip>
          <a:srcRect t="9050" b="5186"/>
          <a:stretch/>
        </p:blipFill>
        <p:spPr>
          <a:xfrm>
            <a:off x="6072032" y="2624333"/>
            <a:ext cx="6094409" cy="423366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19"/>
          <p:cNvCxnSpPr/>
          <p:nvPr/>
        </p:nvCxnSpPr>
        <p:spPr>
          <a:xfrm flipH="1">
            <a:off x="9144792" y="-467"/>
            <a:ext cx="1" cy="2624334"/>
          </a:xfrm>
          <a:prstGeom prst="straightConnector1">
            <a:avLst/>
          </a:prstGeom>
          <a:noFill/>
          <a:ln w="952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4" name="Google Shape;154;p19"/>
          <p:cNvCxnSpPr/>
          <p:nvPr/>
        </p:nvCxnSpPr>
        <p:spPr>
          <a:xfrm>
            <a:off x="6097589" y="2624200"/>
            <a:ext cx="6094408" cy="0"/>
          </a:xfrm>
          <a:prstGeom prst="straightConnector1">
            <a:avLst/>
          </a:prstGeom>
          <a:noFill/>
          <a:ln w="952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1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307787" y="5135961"/>
            <a:ext cx="3444072" cy="172203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83294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cs-CZ" dirty="0"/>
              <a:t>Art</a:t>
            </a:r>
            <a:r>
              <a:rPr lang="en-GB" dirty="0"/>
              <a:t>:</a:t>
            </a:r>
            <a:r>
              <a:rPr lang="cs-CZ" dirty="0"/>
              <a:t> assets</a:t>
            </a:r>
            <a:endParaRPr dirty="0"/>
          </a:p>
        </p:txBody>
      </p:sp>
      <p:sp>
        <p:nvSpPr>
          <p:cNvPr id="161" name="Google Shape;161;p20"/>
          <p:cNvSpPr txBox="1">
            <a:spLocks noGrp="1"/>
          </p:cNvSpPr>
          <p:nvPr>
            <p:ph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cs-CZ" dirty="0"/>
              <a:t>Character travels through different locations trying to find his way home – various locations - various assets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cs-CZ" dirty="0"/>
              <a:t>Starting from more dull levels (easy and not as colorful levels) and step by step is getting to the place where he belongs (colorful and more challenging levels) </a:t>
            </a:r>
            <a:endParaRPr dirty="0"/>
          </a:p>
        </p:txBody>
      </p:sp>
      <p:pic>
        <p:nvPicPr>
          <p:cNvPr id="162" name="Google Shape;162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3245" y="5273110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3245" y="4108340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444337" y="4108339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444337" y="5213887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058367" y="4103326"/>
            <a:ext cx="2075266" cy="1037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0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756820" y="5068025"/>
            <a:ext cx="870852" cy="1741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0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8185004" y="4022434"/>
            <a:ext cx="3620223" cy="853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0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8207121" y="5857655"/>
            <a:ext cx="3620223" cy="853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207121" y="4946836"/>
            <a:ext cx="3620222" cy="853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0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723285" y="5287703"/>
            <a:ext cx="1400530" cy="1400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0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9798480" y="624285"/>
            <a:ext cx="1482951" cy="1482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0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0740562" y="1781794"/>
            <a:ext cx="1610654" cy="16106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26900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Meeting MVP: 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Finalised designs of:</a:t>
            </a:r>
            <a:endParaRPr lang="cs-CZ" dirty="0"/>
          </a:p>
          <a:p>
            <a:pPr lvl="1"/>
            <a:r>
              <a:rPr lang="en-GB" dirty="0"/>
              <a:t>The God hand (The mouse)</a:t>
            </a:r>
          </a:p>
          <a:p>
            <a:pPr marL="457200" lvl="1" indent="0">
              <a:buNone/>
            </a:pPr>
            <a:endParaRPr lang="en-GB" dirty="0"/>
          </a:p>
          <a:p>
            <a:pPr lvl="1"/>
            <a:r>
              <a:rPr lang="en-GB" dirty="0"/>
              <a:t>Mana potions</a:t>
            </a:r>
          </a:p>
          <a:p>
            <a:pPr marL="457200" lvl="1" indent="0">
              <a:buNone/>
            </a:pPr>
            <a:endParaRPr lang="en-GB" dirty="0"/>
          </a:p>
          <a:p>
            <a:pPr lvl="1"/>
            <a:r>
              <a:rPr lang="en-GB" dirty="0"/>
              <a:t>Dangers (Spikes, </a:t>
            </a:r>
            <a:r>
              <a:rPr lang="en-GB" dirty="0" err="1"/>
              <a:t>etc</a:t>
            </a:r>
            <a:r>
              <a:rPr lang="en-GB" dirty="0"/>
              <a:t>)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2860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094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Brief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2169993"/>
            <a:ext cx="10515600" cy="3944203"/>
          </a:xfrm>
        </p:spPr>
        <p:txBody>
          <a:bodyPr/>
          <a:lstStyle/>
          <a:p>
            <a:r>
              <a:rPr lang="en-GB" dirty="0"/>
              <a:t>What Genre are we using?</a:t>
            </a:r>
          </a:p>
          <a:p>
            <a:r>
              <a:rPr lang="en-GB" dirty="0"/>
              <a:t>What Mechanic are we changing?</a:t>
            </a:r>
          </a:p>
          <a:p>
            <a:r>
              <a:rPr lang="en-GB" dirty="0"/>
              <a:t>What are we changing the mechanic into?</a:t>
            </a:r>
          </a:p>
          <a:p>
            <a:r>
              <a:rPr lang="en-GB" dirty="0"/>
              <a:t>What emotions are we looking for?</a:t>
            </a:r>
          </a:p>
          <a:p>
            <a:r>
              <a:rPr lang="en-GB" dirty="0"/>
              <a:t>What are the Key Programming issues we will have?</a:t>
            </a:r>
          </a:p>
          <a:p>
            <a:r>
              <a:rPr lang="en-GB" dirty="0"/>
              <a:t>What are the Key Design problems we will face?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3974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Game: Genre and Emotions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Platformer</a:t>
            </a:r>
          </a:p>
          <a:p>
            <a:endParaRPr lang="en-GB" dirty="0"/>
          </a:p>
          <a:p>
            <a:r>
              <a:rPr lang="en-GB" dirty="0"/>
              <a:t>Sympathy:- For the character</a:t>
            </a:r>
          </a:p>
          <a:p>
            <a:endParaRPr lang="en-GB" dirty="0"/>
          </a:p>
          <a:p>
            <a:r>
              <a:rPr lang="en-GB" dirty="0"/>
              <a:t>Shock:- For the harsh failure states (when the Main Character dies)</a:t>
            </a:r>
          </a:p>
          <a:p>
            <a:endParaRPr lang="en-GB" dirty="0"/>
          </a:p>
          <a:p>
            <a:r>
              <a:rPr lang="en-GB" dirty="0"/>
              <a:t>Relief/</a:t>
            </a:r>
            <a:r>
              <a:rPr lang="en-GB" dirty="0" err="1"/>
              <a:t>fiero</a:t>
            </a:r>
            <a:r>
              <a:rPr lang="en-GB" dirty="0"/>
              <a:t>?:- For completing a difficult level</a:t>
            </a:r>
          </a:p>
        </p:txBody>
      </p:sp>
    </p:spTree>
    <p:extLst>
      <p:ext uri="{BB962C8B-B14F-4D97-AF65-F5344CB8AC3E}">
        <p14:creationId xmlns:p14="http://schemas.microsoft.com/office/powerpoint/2010/main" val="387764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0642C5-E89F-40D9-B744-119A2AB7E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Gaming: Programming-wise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4C80AA0-A4E9-433A-9B58-1CD5F4B83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player can control parts of the level, but not the main character</a:t>
            </a:r>
          </a:p>
          <a:p>
            <a:endParaRPr lang="en-GB" dirty="0"/>
          </a:p>
          <a:p>
            <a:r>
              <a:rPr lang="en-GB" dirty="0"/>
              <a:t>This involves the player moving parts of the level to allow the main character to move forward, which costs “mana”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3510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A5F11FF-1AAE-4F1A-BD75-B15DDCF68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-98323"/>
            <a:ext cx="10353761" cy="1326321"/>
          </a:xfrm>
        </p:spPr>
        <p:txBody>
          <a:bodyPr/>
          <a:lstStyle/>
          <a:p>
            <a:r>
              <a:rPr lang="en-GB" dirty="0"/>
              <a:t>Gameplay</a:t>
            </a:r>
          </a:p>
        </p:txBody>
      </p:sp>
      <p:pic>
        <p:nvPicPr>
          <p:cNvPr id="4" name="Nhyzc3oNFu0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385637" y="1107632"/>
            <a:ext cx="9410076" cy="529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243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Meeting MVP: Programing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8527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Game: Level Design-wise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Eva-Elena </a:t>
            </a:r>
            <a:r>
              <a:rPr lang="en-GB" dirty="0" err="1"/>
              <a:t>Bulai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19676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FF52CD0-96BE-4B19-8989-EEF034F9D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88" y="720015"/>
            <a:ext cx="4141275" cy="1442153"/>
          </a:xfrm>
        </p:spPr>
        <p:txBody>
          <a:bodyPr>
            <a:normAutofit/>
          </a:bodyPr>
          <a:lstStyle/>
          <a:p>
            <a:r>
              <a:rPr lang="en-GB" sz="3600" dirty="0"/>
              <a:t>Level Design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xmlns="" id="{8C102C19-81EA-472D-B74E-03AE69875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0" y="3072385"/>
            <a:ext cx="3754987" cy="2947415"/>
          </a:xfrm>
        </p:spPr>
        <p:txBody>
          <a:bodyPr>
            <a:normAutofit/>
          </a:bodyPr>
          <a:lstStyle/>
          <a:p>
            <a:r>
              <a:rPr lang="en-US" sz="1800" dirty="0"/>
              <a:t>The level design will be focused on gradual progression.</a:t>
            </a:r>
          </a:p>
          <a:p>
            <a:r>
              <a:rPr lang="en-US" sz="1800" dirty="0"/>
              <a:t>As the game progresses the challenge increases.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70B7F75-AF3A-471F-AB11-88BA495CA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8634" y="2333707"/>
            <a:ext cx="6089825" cy="385471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0452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Other Level Design concepts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098262"/>
            <a:ext cx="3105150" cy="21952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93465"/>
            <a:ext cx="3105150" cy="219520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284" y="2826773"/>
            <a:ext cx="5643716" cy="403122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-1" y="6488668"/>
            <a:ext cx="2905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Level Concepts by Jack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777969" y="2517276"/>
            <a:ext cx="2979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Level Concept by Eva</a:t>
            </a:r>
          </a:p>
        </p:txBody>
      </p:sp>
    </p:spTree>
    <p:extLst>
      <p:ext uri="{BB962C8B-B14F-4D97-AF65-F5344CB8AC3E}">
        <p14:creationId xmlns:p14="http://schemas.microsoft.com/office/powerpoint/2010/main" val="15991884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113</TotalTime>
  <Words>363</Words>
  <Application>Microsoft Office PowerPoint</Application>
  <PresentationFormat>Widescreen</PresentationFormat>
  <Paragraphs>61</Paragraphs>
  <Slides>15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Bookman Old Style</vt:lpstr>
      <vt:lpstr>Calibri</vt:lpstr>
      <vt:lpstr>Century Gothic</vt:lpstr>
      <vt:lpstr>Rockwell</vt:lpstr>
      <vt:lpstr>Times New Roman</vt:lpstr>
      <vt:lpstr>Damask</vt:lpstr>
      <vt:lpstr>Group 6:-Minimal Viable Product</vt:lpstr>
      <vt:lpstr>Brief</vt:lpstr>
      <vt:lpstr>Our Game: Genre and Emotions</vt:lpstr>
      <vt:lpstr>Our Gaming: Programming-wise</vt:lpstr>
      <vt:lpstr>Gameplay</vt:lpstr>
      <vt:lpstr>Meeting MVP: Programing</vt:lpstr>
      <vt:lpstr>Our Game: Level Design-wise</vt:lpstr>
      <vt:lpstr>Level Design</vt:lpstr>
      <vt:lpstr>Other Level Design concepts</vt:lpstr>
      <vt:lpstr>Meeting MVP: Level Design</vt:lpstr>
      <vt:lpstr>Our Game: Art</vt:lpstr>
      <vt:lpstr>Art: Main Character</vt:lpstr>
      <vt:lpstr>Art: assets</vt:lpstr>
      <vt:lpstr>Meeting MVP: Art</vt:lpstr>
      <vt:lpstr>PowerPoint Presentation</vt:lpstr>
    </vt:vector>
  </TitlesOfParts>
  <Company>University of Suffolk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6:-Minimal Viable Product</dc:title>
  <dc:creator>Windows User</dc:creator>
  <cp:lastModifiedBy>Jack Massey</cp:lastModifiedBy>
  <cp:revision>20</cp:revision>
  <dcterms:created xsi:type="dcterms:W3CDTF">2019-03-04T12:47:21Z</dcterms:created>
  <dcterms:modified xsi:type="dcterms:W3CDTF">2019-03-05T23:40:21Z</dcterms:modified>
</cp:coreProperties>
</file>

<file path=docProps/thumbnail.jpeg>
</file>